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8" r:id="rId3"/>
    <p:sldId id="261" r:id="rId4"/>
    <p:sldId id="262" r:id="rId5"/>
    <p:sldId id="258" r:id="rId6"/>
    <p:sldId id="259" r:id="rId7"/>
    <p:sldId id="257" r:id="rId8"/>
    <p:sldId id="264" r:id="rId9"/>
    <p:sldId id="260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13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B6173C-D5EC-4ADE-823C-B1B88A5C8A84}" type="doc">
      <dgm:prSet loTypeId="urn:microsoft.com/office/officeart/2005/8/layout/cycle8" loCatId="cycle" qsTypeId="urn:microsoft.com/office/officeart/2005/8/quickstyle/simple1" qsCatId="simple" csTypeId="urn:microsoft.com/office/officeart/2005/8/colors/colorful1" csCatId="colorful" phldr="1"/>
      <dgm:spPr/>
    </dgm:pt>
    <dgm:pt modelId="{EF6AC7E0-6712-4419-82AC-DBD2D40A49C4}">
      <dgm:prSet phldrT="[Текст]"/>
      <dgm:spPr/>
      <dgm:t>
        <a:bodyPr/>
        <a:lstStyle/>
        <a:p>
          <a:r>
            <a:rPr lang="ru-RU" dirty="0" smtClean="0"/>
            <a:t>Воспитатель</a:t>
          </a:r>
          <a:endParaRPr lang="ru-RU" dirty="0"/>
        </a:p>
      </dgm:t>
    </dgm:pt>
    <dgm:pt modelId="{9F906417-80F7-42A4-BA70-6E642288E383}" type="parTrans" cxnId="{32E30D44-22F8-4876-961B-F3715630301A}">
      <dgm:prSet/>
      <dgm:spPr/>
      <dgm:t>
        <a:bodyPr/>
        <a:lstStyle/>
        <a:p>
          <a:endParaRPr lang="ru-RU"/>
        </a:p>
      </dgm:t>
    </dgm:pt>
    <dgm:pt modelId="{7201D5D6-7A45-4A83-88CC-AF54305A09B9}" type="sibTrans" cxnId="{32E30D44-22F8-4876-961B-F3715630301A}">
      <dgm:prSet/>
      <dgm:spPr/>
      <dgm:t>
        <a:bodyPr/>
        <a:lstStyle/>
        <a:p>
          <a:endParaRPr lang="ru-RU"/>
        </a:p>
      </dgm:t>
    </dgm:pt>
    <dgm:pt modelId="{27DDEE4E-6DC9-4648-85C0-62139C991930}">
      <dgm:prSet phldrT="[Текст]"/>
      <dgm:spPr/>
      <dgm:t>
        <a:bodyPr/>
        <a:lstStyle/>
        <a:p>
          <a:r>
            <a:rPr lang="ru-RU" dirty="0" smtClean="0"/>
            <a:t>Родители</a:t>
          </a:r>
          <a:endParaRPr lang="ru-RU" dirty="0"/>
        </a:p>
      </dgm:t>
    </dgm:pt>
    <dgm:pt modelId="{470B327D-CBAE-4CE3-87D1-3CA253B17C88}" type="parTrans" cxnId="{606771CA-1B68-4E86-BD83-DAB91B2A8859}">
      <dgm:prSet/>
      <dgm:spPr/>
      <dgm:t>
        <a:bodyPr/>
        <a:lstStyle/>
        <a:p>
          <a:endParaRPr lang="ru-RU"/>
        </a:p>
      </dgm:t>
    </dgm:pt>
    <dgm:pt modelId="{27FBF3B1-A0C1-4C0A-9B29-6A5E0D132A25}" type="sibTrans" cxnId="{606771CA-1B68-4E86-BD83-DAB91B2A8859}">
      <dgm:prSet/>
      <dgm:spPr/>
      <dgm:t>
        <a:bodyPr/>
        <a:lstStyle/>
        <a:p>
          <a:endParaRPr lang="ru-RU"/>
        </a:p>
      </dgm:t>
    </dgm:pt>
    <dgm:pt modelId="{E8D0625E-E007-45D0-9FE4-8D1080B6CC3C}">
      <dgm:prSet phldrT="[Текст]"/>
      <dgm:spPr/>
      <dgm:t>
        <a:bodyPr/>
        <a:lstStyle/>
        <a:p>
          <a:r>
            <a:rPr lang="ru-RU" dirty="0" smtClean="0"/>
            <a:t>Дети</a:t>
          </a:r>
          <a:endParaRPr lang="ru-RU" dirty="0"/>
        </a:p>
      </dgm:t>
    </dgm:pt>
    <dgm:pt modelId="{E6ACA6AA-5FC1-42FB-B22A-CFACFADADED7}" type="parTrans" cxnId="{6A211117-42B7-4656-A490-B6C6C7C86107}">
      <dgm:prSet/>
      <dgm:spPr/>
      <dgm:t>
        <a:bodyPr/>
        <a:lstStyle/>
        <a:p>
          <a:endParaRPr lang="ru-RU"/>
        </a:p>
      </dgm:t>
    </dgm:pt>
    <dgm:pt modelId="{6578E3DA-417B-446E-AF62-E2DC59905178}" type="sibTrans" cxnId="{6A211117-42B7-4656-A490-B6C6C7C86107}">
      <dgm:prSet/>
      <dgm:spPr/>
      <dgm:t>
        <a:bodyPr/>
        <a:lstStyle/>
        <a:p>
          <a:endParaRPr lang="ru-RU"/>
        </a:p>
      </dgm:t>
    </dgm:pt>
    <dgm:pt modelId="{FFBF8362-5A98-47D8-BE53-338A9983336D}" type="pres">
      <dgm:prSet presAssocID="{C0B6173C-D5EC-4ADE-823C-B1B88A5C8A84}" presName="compositeShape" presStyleCnt="0">
        <dgm:presLayoutVars>
          <dgm:chMax val="7"/>
          <dgm:dir/>
          <dgm:resizeHandles val="exact"/>
        </dgm:presLayoutVars>
      </dgm:prSet>
      <dgm:spPr/>
    </dgm:pt>
    <dgm:pt modelId="{853F1BA8-D3D3-446A-9138-0FC6B3092FF8}" type="pres">
      <dgm:prSet presAssocID="{C0B6173C-D5EC-4ADE-823C-B1B88A5C8A84}" presName="wedge1" presStyleLbl="node1" presStyleIdx="0" presStyleCnt="3"/>
      <dgm:spPr/>
      <dgm:t>
        <a:bodyPr/>
        <a:lstStyle/>
        <a:p>
          <a:endParaRPr lang="ru-RU"/>
        </a:p>
      </dgm:t>
    </dgm:pt>
    <dgm:pt modelId="{1752EC37-84CA-4DE4-8D77-51023BA61FB1}" type="pres">
      <dgm:prSet presAssocID="{C0B6173C-D5EC-4ADE-823C-B1B88A5C8A84}" presName="dummy1a" presStyleCnt="0"/>
      <dgm:spPr/>
    </dgm:pt>
    <dgm:pt modelId="{87C4293A-E9FF-4E27-98E0-5EC64BD470BD}" type="pres">
      <dgm:prSet presAssocID="{C0B6173C-D5EC-4ADE-823C-B1B88A5C8A84}" presName="dummy1b" presStyleCnt="0"/>
      <dgm:spPr/>
    </dgm:pt>
    <dgm:pt modelId="{94570308-3567-4610-A373-7A7965C67621}" type="pres">
      <dgm:prSet presAssocID="{C0B6173C-D5EC-4ADE-823C-B1B88A5C8A8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8356CA-278B-4227-8B8B-940451DE6F5A}" type="pres">
      <dgm:prSet presAssocID="{C0B6173C-D5EC-4ADE-823C-B1B88A5C8A84}" presName="wedge2" presStyleLbl="node1" presStyleIdx="1" presStyleCnt="3"/>
      <dgm:spPr/>
      <dgm:t>
        <a:bodyPr/>
        <a:lstStyle/>
        <a:p>
          <a:endParaRPr lang="ru-RU"/>
        </a:p>
      </dgm:t>
    </dgm:pt>
    <dgm:pt modelId="{02C23D83-8FFA-4D35-9437-414A4A3B70FE}" type="pres">
      <dgm:prSet presAssocID="{C0B6173C-D5EC-4ADE-823C-B1B88A5C8A84}" presName="dummy2a" presStyleCnt="0"/>
      <dgm:spPr/>
    </dgm:pt>
    <dgm:pt modelId="{D95C7847-9DA4-4BA2-88D8-EEFC9B414F8D}" type="pres">
      <dgm:prSet presAssocID="{C0B6173C-D5EC-4ADE-823C-B1B88A5C8A84}" presName="dummy2b" presStyleCnt="0"/>
      <dgm:spPr/>
    </dgm:pt>
    <dgm:pt modelId="{28CF4956-0FF9-4824-B1E6-FC417E8B7609}" type="pres">
      <dgm:prSet presAssocID="{C0B6173C-D5EC-4ADE-823C-B1B88A5C8A8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D1A47A-7868-4EA7-AD03-3D7FA23CC83F}" type="pres">
      <dgm:prSet presAssocID="{C0B6173C-D5EC-4ADE-823C-B1B88A5C8A84}" presName="wedge3" presStyleLbl="node1" presStyleIdx="2" presStyleCnt="3"/>
      <dgm:spPr/>
      <dgm:t>
        <a:bodyPr/>
        <a:lstStyle/>
        <a:p>
          <a:endParaRPr lang="ru-RU"/>
        </a:p>
      </dgm:t>
    </dgm:pt>
    <dgm:pt modelId="{9F378C11-6C13-45F7-B701-6499A7A7D1D1}" type="pres">
      <dgm:prSet presAssocID="{C0B6173C-D5EC-4ADE-823C-B1B88A5C8A84}" presName="dummy3a" presStyleCnt="0"/>
      <dgm:spPr/>
    </dgm:pt>
    <dgm:pt modelId="{9050F7CA-18DC-49D0-ACEE-0F5C182843C3}" type="pres">
      <dgm:prSet presAssocID="{C0B6173C-D5EC-4ADE-823C-B1B88A5C8A84}" presName="dummy3b" presStyleCnt="0"/>
      <dgm:spPr/>
    </dgm:pt>
    <dgm:pt modelId="{F9500EBE-03D9-481F-BBE9-1B455757CEBC}" type="pres">
      <dgm:prSet presAssocID="{C0B6173C-D5EC-4ADE-823C-B1B88A5C8A8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76435D-A09B-4083-9943-7FCDD41FF997}" type="pres">
      <dgm:prSet presAssocID="{7201D5D6-7A45-4A83-88CC-AF54305A09B9}" presName="arrowWedge1" presStyleLbl="fgSibTrans2D1" presStyleIdx="0" presStyleCnt="3" custLinFactNeighborX="10621" custLinFactNeighborY="-4720"/>
      <dgm:spPr/>
    </dgm:pt>
    <dgm:pt modelId="{FC1D2A4F-DAA9-40B0-B60A-16BCF86D254D}" type="pres">
      <dgm:prSet presAssocID="{27FBF3B1-A0C1-4C0A-9B29-6A5E0D132A25}" presName="arrowWedge2" presStyleLbl="fgSibTrans2D1" presStyleIdx="1" presStyleCnt="3" custLinFactNeighborY="14631"/>
      <dgm:spPr/>
    </dgm:pt>
    <dgm:pt modelId="{9011E716-6D04-4A33-9352-1D59140C9591}" type="pres">
      <dgm:prSet presAssocID="{6578E3DA-417B-446E-AF62-E2DC59905178}" presName="arrowWedge3" presStyleLbl="fgSibTrans2D1" presStyleIdx="2" presStyleCnt="3" custLinFactNeighborX="-15731" custLinFactNeighborY="-4720"/>
      <dgm:spPr/>
    </dgm:pt>
  </dgm:ptLst>
  <dgm:cxnLst>
    <dgm:cxn modelId="{ACECD85B-F911-481A-A8CE-767E0629107B}" type="presOf" srcId="{EF6AC7E0-6712-4419-82AC-DBD2D40A49C4}" destId="{853F1BA8-D3D3-446A-9138-0FC6B3092FF8}" srcOrd="0" destOrd="0" presId="urn:microsoft.com/office/officeart/2005/8/layout/cycle8"/>
    <dgm:cxn modelId="{6A211117-42B7-4656-A490-B6C6C7C86107}" srcId="{C0B6173C-D5EC-4ADE-823C-B1B88A5C8A84}" destId="{E8D0625E-E007-45D0-9FE4-8D1080B6CC3C}" srcOrd="2" destOrd="0" parTransId="{E6ACA6AA-5FC1-42FB-B22A-CFACFADADED7}" sibTransId="{6578E3DA-417B-446E-AF62-E2DC59905178}"/>
    <dgm:cxn modelId="{606771CA-1B68-4E86-BD83-DAB91B2A8859}" srcId="{C0B6173C-D5EC-4ADE-823C-B1B88A5C8A84}" destId="{27DDEE4E-6DC9-4648-85C0-62139C991930}" srcOrd="1" destOrd="0" parTransId="{470B327D-CBAE-4CE3-87D1-3CA253B17C88}" sibTransId="{27FBF3B1-A0C1-4C0A-9B29-6A5E0D132A25}"/>
    <dgm:cxn modelId="{CBB655D7-4C93-4130-A18F-FC3B43FCFACE}" type="presOf" srcId="{E8D0625E-E007-45D0-9FE4-8D1080B6CC3C}" destId="{4AD1A47A-7868-4EA7-AD03-3D7FA23CC83F}" srcOrd="0" destOrd="0" presId="urn:microsoft.com/office/officeart/2005/8/layout/cycle8"/>
    <dgm:cxn modelId="{D51F33E8-5790-49C6-8FDC-6BAF4E1C0201}" type="presOf" srcId="{E8D0625E-E007-45D0-9FE4-8D1080B6CC3C}" destId="{F9500EBE-03D9-481F-BBE9-1B455757CEBC}" srcOrd="1" destOrd="0" presId="urn:microsoft.com/office/officeart/2005/8/layout/cycle8"/>
    <dgm:cxn modelId="{5EA83F32-AB6C-4699-9589-CC49D07C28A3}" type="presOf" srcId="{EF6AC7E0-6712-4419-82AC-DBD2D40A49C4}" destId="{94570308-3567-4610-A373-7A7965C67621}" srcOrd="1" destOrd="0" presId="urn:microsoft.com/office/officeart/2005/8/layout/cycle8"/>
    <dgm:cxn modelId="{A8C3829F-8E66-45ED-992D-3CF5115BDD53}" type="presOf" srcId="{27DDEE4E-6DC9-4648-85C0-62139C991930}" destId="{688356CA-278B-4227-8B8B-940451DE6F5A}" srcOrd="0" destOrd="0" presId="urn:microsoft.com/office/officeart/2005/8/layout/cycle8"/>
    <dgm:cxn modelId="{A47F01E5-BA9B-4080-8ABA-859CFB8F60F3}" type="presOf" srcId="{27DDEE4E-6DC9-4648-85C0-62139C991930}" destId="{28CF4956-0FF9-4824-B1E6-FC417E8B7609}" srcOrd="1" destOrd="0" presId="urn:microsoft.com/office/officeart/2005/8/layout/cycle8"/>
    <dgm:cxn modelId="{32E30D44-22F8-4876-961B-F3715630301A}" srcId="{C0B6173C-D5EC-4ADE-823C-B1B88A5C8A84}" destId="{EF6AC7E0-6712-4419-82AC-DBD2D40A49C4}" srcOrd="0" destOrd="0" parTransId="{9F906417-80F7-42A4-BA70-6E642288E383}" sibTransId="{7201D5D6-7A45-4A83-88CC-AF54305A09B9}"/>
    <dgm:cxn modelId="{9E892A15-0332-4406-B0E8-4B2B58BF9D03}" type="presOf" srcId="{C0B6173C-D5EC-4ADE-823C-B1B88A5C8A84}" destId="{FFBF8362-5A98-47D8-BE53-338A9983336D}" srcOrd="0" destOrd="0" presId="urn:microsoft.com/office/officeart/2005/8/layout/cycle8"/>
    <dgm:cxn modelId="{A2239B53-E025-427E-A08A-46181420E8B7}" type="presParOf" srcId="{FFBF8362-5A98-47D8-BE53-338A9983336D}" destId="{853F1BA8-D3D3-446A-9138-0FC6B3092FF8}" srcOrd="0" destOrd="0" presId="urn:microsoft.com/office/officeart/2005/8/layout/cycle8"/>
    <dgm:cxn modelId="{1B41D8AC-5A21-46F3-8619-E0AD7504A8AE}" type="presParOf" srcId="{FFBF8362-5A98-47D8-BE53-338A9983336D}" destId="{1752EC37-84CA-4DE4-8D77-51023BA61FB1}" srcOrd="1" destOrd="0" presId="urn:microsoft.com/office/officeart/2005/8/layout/cycle8"/>
    <dgm:cxn modelId="{045BC05F-53AA-499C-AF18-E38F9D18DE72}" type="presParOf" srcId="{FFBF8362-5A98-47D8-BE53-338A9983336D}" destId="{87C4293A-E9FF-4E27-98E0-5EC64BD470BD}" srcOrd="2" destOrd="0" presId="urn:microsoft.com/office/officeart/2005/8/layout/cycle8"/>
    <dgm:cxn modelId="{6869DAB0-646F-4C26-A4DC-1F7DE459DC5C}" type="presParOf" srcId="{FFBF8362-5A98-47D8-BE53-338A9983336D}" destId="{94570308-3567-4610-A373-7A7965C67621}" srcOrd="3" destOrd="0" presId="urn:microsoft.com/office/officeart/2005/8/layout/cycle8"/>
    <dgm:cxn modelId="{7A4DBF38-AB0E-4706-BFB9-9F9B62F2115F}" type="presParOf" srcId="{FFBF8362-5A98-47D8-BE53-338A9983336D}" destId="{688356CA-278B-4227-8B8B-940451DE6F5A}" srcOrd="4" destOrd="0" presId="urn:microsoft.com/office/officeart/2005/8/layout/cycle8"/>
    <dgm:cxn modelId="{70F744DD-A662-42B8-A382-7C642C858D58}" type="presParOf" srcId="{FFBF8362-5A98-47D8-BE53-338A9983336D}" destId="{02C23D83-8FFA-4D35-9437-414A4A3B70FE}" srcOrd="5" destOrd="0" presId="urn:microsoft.com/office/officeart/2005/8/layout/cycle8"/>
    <dgm:cxn modelId="{667A11F2-5295-4677-89FD-E8C068EC80C7}" type="presParOf" srcId="{FFBF8362-5A98-47D8-BE53-338A9983336D}" destId="{D95C7847-9DA4-4BA2-88D8-EEFC9B414F8D}" srcOrd="6" destOrd="0" presId="urn:microsoft.com/office/officeart/2005/8/layout/cycle8"/>
    <dgm:cxn modelId="{94FEFA76-CF25-4EF9-90E6-8BD9BF52F391}" type="presParOf" srcId="{FFBF8362-5A98-47D8-BE53-338A9983336D}" destId="{28CF4956-0FF9-4824-B1E6-FC417E8B7609}" srcOrd="7" destOrd="0" presId="urn:microsoft.com/office/officeart/2005/8/layout/cycle8"/>
    <dgm:cxn modelId="{BA482086-1A46-420F-8651-B120D24C700B}" type="presParOf" srcId="{FFBF8362-5A98-47D8-BE53-338A9983336D}" destId="{4AD1A47A-7868-4EA7-AD03-3D7FA23CC83F}" srcOrd="8" destOrd="0" presId="urn:microsoft.com/office/officeart/2005/8/layout/cycle8"/>
    <dgm:cxn modelId="{1E30DFDD-6AF9-41F9-8997-EDA61714DDDD}" type="presParOf" srcId="{FFBF8362-5A98-47D8-BE53-338A9983336D}" destId="{9F378C11-6C13-45F7-B701-6499A7A7D1D1}" srcOrd="9" destOrd="0" presId="urn:microsoft.com/office/officeart/2005/8/layout/cycle8"/>
    <dgm:cxn modelId="{4E4CE818-0288-42B2-8CD5-4DF82BF5C360}" type="presParOf" srcId="{FFBF8362-5A98-47D8-BE53-338A9983336D}" destId="{9050F7CA-18DC-49D0-ACEE-0F5C182843C3}" srcOrd="10" destOrd="0" presId="urn:microsoft.com/office/officeart/2005/8/layout/cycle8"/>
    <dgm:cxn modelId="{56CB6726-2AC0-4E63-ACB7-9FA6F9DCD092}" type="presParOf" srcId="{FFBF8362-5A98-47D8-BE53-338A9983336D}" destId="{F9500EBE-03D9-481F-BBE9-1B455757CEBC}" srcOrd="11" destOrd="0" presId="urn:microsoft.com/office/officeart/2005/8/layout/cycle8"/>
    <dgm:cxn modelId="{979EA9B8-157A-4FF8-BEBB-FA5A299DBB4E}" type="presParOf" srcId="{FFBF8362-5A98-47D8-BE53-338A9983336D}" destId="{B876435D-A09B-4083-9943-7FCDD41FF997}" srcOrd="12" destOrd="0" presId="urn:microsoft.com/office/officeart/2005/8/layout/cycle8"/>
    <dgm:cxn modelId="{4D76AF16-D9DA-4113-8ECB-BE45775998C0}" type="presParOf" srcId="{FFBF8362-5A98-47D8-BE53-338A9983336D}" destId="{FC1D2A4F-DAA9-40B0-B60A-16BCF86D254D}" srcOrd="13" destOrd="0" presId="urn:microsoft.com/office/officeart/2005/8/layout/cycle8"/>
    <dgm:cxn modelId="{A38B1AC8-D721-4A4A-9180-77A51666F31E}" type="presParOf" srcId="{FFBF8362-5A98-47D8-BE53-338A9983336D}" destId="{9011E716-6D04-4A33-9352-1D59140C9591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3F1BA8-D3D3-446A-9138-0FC6B3092FF8}">
      <dsp:nvSpPr>
        <dsp:cNvPr id="0" name=""/>
        <dsp:cNvSpPr/>
      </dsp:nvSpPr>
      <dsp:spPr>
        <a:xfrm>
          <a:off x="1411427" y="264159"/>
          <a:ext cx="3413760" cy="3413760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Воспитатель</a:t>
          </a:r>
          <a:endParaRPr lang="ru-RU" sz="1700" kern="1200" dirty="0"/>
        </a:p>
      </dsp:txBody>
      <dsp:txXfrm>
        <a:off x="3210560" y="987551"/>
        <a:ext cx="1219200" cy="1016000"/>
      </dsp:txXfrm>
    </dsp:sp>
    <dsp:sp modelId="{688356CA-278B-4227-8B8B-940451DE6F5A}">
      <dsp:nvSpPr>
        <dsp:cNvPr id="0" name=""/>
        <dsp:cNvSpPr/>
      </dsp:nvSpPr>
      <dsp:spPr>
        <a:xfrm>
          <a:off x="1341120" y="386079"/>
          <a:ext cx="3413760" cy="3413760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Родители</a:t>
          </a:r>
          <a:endParaRPr lang="ru-RU" sz="1700" kern="1200" dirty="0"/>
        </a:p>
      </dsp:txBody>
      <dsp:txXfrm>
        <a:off x="2153920" y="2600960"/>
        <a:ext cx="1828800" cy="894080"/>
      </dsp:txXfrm>
    </dsp:sp>
    <dsp:sp modelId="{4AD1A47A-7868-4EA7-AD03-3D7FA23CC83F}">
      <dsp:nvSpPr>
        <dsp:cNvPr id="0" name=""/>
        <dsp:cNvSpPr/>
      </dsp:nvSpPr>
      <dsp:spPr>
        <a:xfrm>
          <a:off x="1270812" y="264159"/>
          <a:ext cx="3413760" cy="3413760"/>
        </a:xfrm>
        <a:prstGeom prst="pie">
          <a:avLst>
            <a:gd name="adj1" fmla="val 90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Дети</a:t>
          </a:r>
          <a:endParaRPr lang="ru-RU" sz="1700" kern="1200" dirty="0"/>
        </a:p>
      </dsp:txBody>
      <dsp:txXfrm>
        <a:off x="1666240" y="987551"/>
        <a:ext cx="1219200" cy="1016000"/>
      </dsp:txXfrm>
    </dsp:sp>
    <dsp:sp modelId="{B876435D-A09B-4083-9943-7FCDD41FF997}">
      <dsp:nvSpPr>
        <dsp:cNvPr id="0" name=""/>
        <dsp:cNvSpPr/>
      </dsp:nvSpPr>
      <dsp:spPr>
        <a:xfrm>
          <a:off x="1607846" y="-128246"/>
          <a:ext cx="3836416" cy="383641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1D2A4F-DAA9-40B0-B60A-16BCF86D254D}">
      <dsp:nvSpPr>
        <dsp:cNvPr id="0" name=""/>
        <dsp:cNvSpPr/>
      </dsp:nvSpPr>
      <dsp:spPr>
        <a:xfrm>
          <a:off x="1129792" y="735842"/>
          <a:ext cx="3836416" cy="383641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11E716-6D04-4A33-9352-1D59140C9591}">
      <dsp:nvSpPr>
        <dsp:cNvPr id="0" name=""/>
        <dsp:cNvSpPr/>
      </dsp:nvSpPr>
      <dsp:spPr>
        <a:xfrm>
          <a:off x="455696" y="-128246"/>
          <a:ext cx="3836416" cy="383641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0C8C8-DB4D-4A0F-A65C-CCC8ACB68F5F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FAABB-ED35-4B34-B8C4-4CC3F2EDF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800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FAABB-ED35-4B34-B8C4-4CC3F2EDF48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353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microsoft.com/office/2007/relationships/hdphoto" Target="../media/hdphoto8.wdp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microsoft.com/office/2007/relationships/hdphoto" Target="../media/hdphoto7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8.png"/><Relationship Id="rId4" Type="http://schemas.openxmlformats.org/officeDocument/2006/relationships/diagramLayout" Target="../diagrams/layout1.xml"/><Relationship Id="rId9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33.png"/><Relationship Id="rId4" Type="http://schemas.microsoft.com/office/2007/relationships/hdphoto" Target="../media/hdphoto9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" y="0"/>
            <a:ext cx="9144000" cy="69573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151216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2D1341"/>
                </a:solidFill>
              </a:rPr>
              <a:t>Использование в работе с детьми и родителями технологии «Река времени»</a:t>
            </a:r>
            <a:endParaRPr lang="ru-RU" b="1" dirty="0">
              <a:solidFill>
                <a:srgbClr val="2D134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400800" cy="158417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2D1341"/>
                </a:solidFill>
                <a:latin typeface="Times New Roman" pitchFamily="18" charset="0"/>
                <a:cs typeface="Times New Roman" pitchFamily="18" charset="0"/>
              </a:rPr>
              <a:t>Подготовила воспитатель: Рахимова А.Ю.</a:t>
            </a:r>
            <a:endParaRPr lang="ru-RU" b="1" dirty="0">
              <a:solidFill>
                <a:srgbClr val="2D134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61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catherineasquithgallery.com/uploads/posts/2021-02/1612699090_60-p-zelenaya-trava-nebo-fon-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0535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Культура русского и бурятского народа</a:t>
            </a:r>
            <a:endParaRPr lang="ru-RU" b="1" i="1" dirty="0"/>
          </a:p>
        </p:txBody>
      </p:sp>
      <p:pic>
        <p:nvPicPr>
          <p:cNvPr id="1026" name="Picture 2" descr="https://ru-static.z-dn.net/files/d36/3133d2b8a96986e5b627c3c77fe8ad3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29" b="96041" l="1491" r="955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24" y="2780928"/>
            <a:ext cx="2530515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ru-static.z-dn.net/files/d36/3133d2b8a96986e5b627c3c77fe8ad3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17" b="99797" l="46087" r="955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83" y="2577125"/>
            <a:ext cx="2707061" cy="331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fs.znanio.ru/d5af0e/c6/3a/99d079f049390dd574607f8db337d2c884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54" b="97801" l="31304" r="54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438" y="2348355"/>
            <a:ext cx="4938969" cy="371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fs.znanio.ru/d5af0e/c6/3a/99d079f049390dd574607f8db337d2c884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671" b="97801" l="48957" r="6965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420" y="2129055"/>
            <a:ext cx="5227003" cy="3927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70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941168"/>
            <a:ext cx="6400800" cy="1752600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Старинная мудрость гласит: «Человек, не знающий своего прошлого, не знает ничего».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62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6391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683999"/>
            <a:ext cx="7452828" cy="295232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Яркие впечатления о родной природе, об истории родного края, о Родине, полученные в детстве, нередко остаются в памяти человека на всю жизнь и формируют у ребенка такие черты характера, которые помогут ему стать патриотом и гражданином своей страны.</a:t>
            </a:r>
          </a:p>
          <a:p>
            <a:r>
              <a:rPr lang="ru-RU" b="1" dirty="0">
                <a:solidFill>
                  <a:schemeClr val="tx1"/>
                </a:solidFill>
              </a:rPr>
              <a:t> 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03078"/>
            <a:ext cx="1995686" cy="2660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548680"/>
            <a:ext cx="2675789" cy="2006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837431"/>
            <a:ext cx="2088232" cy="2660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863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774948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452264"/>
            <a:ext cx="6400800" cy="1824608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Предмет проекта: </a:t>
            </a:r>
            <a:r>
              <a:rPr lang="ru-RU" dirty="0">
                <a:solidFill>
                  <a:schemeClr val="tx1"/>
                </a:solidFill>
              </a:rPr>
              <a:t>Расширение знаний детей о национальности – русский, бурят, об их  жизни, обычаях и традициях русского и бурятского народа.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s://okrmyr.ru/wp-content/uploads/2021/06/chto-my-znaem-o-narodah-rossii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758" r="9306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103" y="2132856"/>
            <a:ext cx="9289032" cy="4979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6391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260648"/>
            <a:ext cx="4320480" cy="2184648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Цель проекта: </a:t>
            </a:r>
            <a:r>
              <a:rPr lang="ru-RU" sz="2800" dirty="0">
                <a:solidFill>
                  <a:schemeClr val="tx1"/>
                </a:solidFill>
              </a:rPr>
              <a:t>Воспитание нравственно-патриотических качеств детей</a:t>
            </a:r>
          </a:p>
          <a:p>
            <a:r>
              <a:rPr lang="ru-RU" sz="2800" dirty="0">
                <a:solidFill>
                  <a:schemeClr val="tx1"/>
                </a:solidFill>
              </a:rPr>
              <a:t>дошкольного возраста, развитие интереса к истории и культуре своей малой Родины, через изучение обычаев, традиций и культуры русского и бурятского народа.</a:t>
            </a:r>
          </a:p>
          <a:p>
            <a:endParaRPr lang="ru-RU" sz="2800" dirty="0"/>
          </a:p>
        </p:txBody>
      </p:sp>
      <p:pic>
        <p:nvPicPr>
          <p:cNvPr id="2050" name="Picture 2" descr="https://thumbs.dreamstime.com/b/%D0%B4%D0%B5%D1%82%D0%B8-doodle-%D1%80%D0%B8%D1%81%D1%83%D1%8F-%D1%81%D0%BE%D0%B2%D0%BC%D0%B5%D1%81%D1%82%D0%BD%D0%BE-%D0%BD%D0%B5%D0%BC%D0%BD%D0%BE%D0%B3%D0%BE%D0%B5-preschoolers-%D0%B2%D0%BE%D0%BA%D1%80%D1%83%D0%B3-%D1%82%D0%B0%D0%B1%D0%BB%D0%B8%D1%86%D1%8B-%D0%BD%D0%B0-%D0%B1%D0%BE%D0%BB%D1%8C%D1%88%D0%BE%D0%BC-149085213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9128" l="875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124744"/>
            <a:ext cx="5031441" cy="432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6391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16632"/>
            <a:ext cx="9144000" cy="6741368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rgbClr val="2D134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               Участники </a:t>
            </a:r>
            <a:r>
              <a:rPr lang="ru-RU" dirty="0" smtClean="0">
                <a:solidFill>
                  <a:schemeClr val="tx1"/>
                </a:solidFill>
              </a:rPr>
              <a:t>педагогического процесса: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54453166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AutoShape 4" descr="https://1.bp.blogspot.com/-A6ZJm8ZSGk4/X01APH_S4zI/AAAAAAAAsoQ/4NvrPhOI-oQnbVjAMQT0BL0p9u8ug_f7wCLcBGAsYHQ/s1140/poslovicy-o-druzhbe-picture-norm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1.bp.blogspot.com/-A6ZJm8ZSGk4/X01APH_S4zI/AAAAAAAAsoQ/4NvrPhOI-oQnbVjAMQT0BL0p9u8ug_f7wCLcBGAsYHQ/s1140/poslovicy-o-druzhbe-picture-normal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https://ufads305.edu-rb.ru/files/news/42b6cbca0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283" b="98478" l="0" r="953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97" y="1345496"/>
            <a:ext cx="218904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avatars.mds.yandex.net/i?id=7411d0e93e8f81c6405e8b930ece51ba606564ab-7015254-images-thumbs&amp;n=13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688" b="93750" l="521" r="929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213987"/>
            <a:ext cx="1972816" cy="164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image.shutterstock.com/shutterstock/photos/61701442/display_1500/stock-vector-busy-mother-61701442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438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340769"/>
            <a:ext cx="229525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6391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470025"/>
          </a:xfrm>
        </p:spPr>
        <p:txBody>
          <a:bodyPr/>
          <a:lstStyle/>
          <a:p>
            <a:r>
              <a:rPr lang="ru-RU" dirty="0" smtClean="0"/>
              <a:t>Масленица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2" r="11331"/>
          <a:stretch/>
        </p:blipFill>
        <p:spPr>
          <a:xfrm rot="5400000">
            <a:off x="3530085" y="1406327"/>
            <a:ext cx="2299854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9412"/>
            <a:ext cx="2088232" cy="3256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668" y="3816394"/>
            <a:ext cx="3574688" cy="2681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91783" y="1045121"/>
            <a:ext cx="3256981" cy="1976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863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620688"/>
            <a:ext cx="8496944" cy="792088"/>
          </a:xfrm>
        </p:spPr>
        <p:txBody>
          <a:bodyPr>
            <a:normAutofit/>
          </a:bodyPr>
          <a:lstStyle/>
          <a:p>
            <a:r>
              <a:rPr lang="ru-RU" sz="4400" dirty="0" err="1" smtClean="0">
                <a:solidFill>
                  <a:schemeClr val="tx1"/>
                </a:solidFill>
                <a:latin typeface="+mj-lt"/>
              </a:rPr>
              <a:t>Сагаалган</a:t>
            </a:r>
            <a:endParaRPr lang="ru-RU" sz="4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225382" y="1556792"/>
            <a:ext cx="3803915" cy="2139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7"/>
            <a:ext cx="2304256" cy="3096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832872"/>
            <a:ext cx="1853500" cy="2620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135864"/>
            <a:ext cx="3515883" cy="2317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863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92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6632"/>
            <a:ext cx="7772400" cy="936104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Книга </a:t>
            </a:r>
            <a:endParaRPr lang="ru-RU" sz="5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7" t="4347" r="7469" b="3992"/>
          <a:stretch/>
        </p:blipFill>
        <p:spPr>
          <a:xfrm>
            <a:off x="2864473" y="1188713"/>
            <a:ext cx="3080020" cy="4254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823"/>
            <a:ext cx="2848061" cy="2645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492" y="1844823"/>
            <a:ext cx="3019995" cy="2645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45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403648" y="620688"/>
            <a:ext cx="7560840" cy="5472607"/>
          </a:xfrm>
        </p:spPr>
        <p:txBody>
          <a:bodyPr>
            <a:noAutofit/>
          </a:bodyPr>
          <a:lstStyle/>
          <a:p>
            <a:r>
              <a:rPr lang="ru-RU" sz="9600" b="1" i="1" dirty="0" smtClean="0">
                <a:solidFill>
                  <a:srgbClr val="C00000"/>
                </a:solidFill>
              </a:rPr>
              <a:t>Спасибо</a:t>
            </a:r>
            <a:br>
              <a:rPr lang="ru-RU" sz="9600" b="1" i="1" dirty="0" smtClean="0">
                <a:solidFill>
                  <a:srgbClr val="C00000"/>
                </a:solidFill>
              </a:rPr>
            </a:br>
            <a:r>
              <a:rPr lang="ru-RU" sz="9600" b="1" i="1" dirty="0" smtClean="0">
                <a:solidFill>
                  <a:srgbClr val="C00000"/>
                </a:solidFill>
              </a:rPr>
              <a:t>    за                                   внимание!</a:t>
            </a:r>
            <a:endParaRPr lang="ru-RU" sz="9600" b="1" i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s://ne-kurim.ru/forum/attachments/bolymyshoyy-smayylik-kartinka-8-jpg.140836/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79" b="94753" l="9930" r="89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-322288"/>
            <a:ext cx="2236690" cy="218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ne-kurim.ru/forum/attachments/bolymyshoyy-smayylik-kartinka-8-jpg.140836/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9" b="94753" l="9930" r="89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281" y="4645100"/>
            <a:ext cx="2236690" cy="218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ne-kurim.ru/forum/attachments/bolymyshoyy-smayylik-kartinka-8-jpg.140836/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9" b="94753" l="9930" r="89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496" y="4869160"/>
            <a:ext cx="2236690" cy="218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ne-kurim.ru/forum/attachments/bolymyshoyy-smayylik-kartinka-8-jpg.140836/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9" b="94753" l="9930" r="89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869160"/>
            <a:ext cx="2236690" cy="218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ne-kurim.ru/forum/attachments/bolymyshoyy-smayylik-kartinka-8-jpg.140836/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9" b="94753" l="9930" r="89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68158"/>
            <a:ext cx="2236690" cy="218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ne-kurim.ru/forum/attachments/bolymyshoyy-smayylik-kartinka-8-jpg.140836/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9" b="94753" l="9930" r="89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322288"/>
            <a:ext cx="2236690" cy="218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ne-kurim.ru/forum/attachments/bolymyshoyy-smayylik-kartinka-8-jpg.140836/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9" b="94753" l="9930" r="89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009204"/>
            <a:ext cx="2236690" cy="218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ne-kurim.ru/forum/attachments/bolymyshoyy-smayylik-kartinka-8-jpg.140836/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9" b="94753" l="9930" r="89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-171400"/>
            <a:ext cx="2236690" cy="218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5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153</Words>
  <Application>Microsoft Office PowerPoint</Application>
  <PresentationFormat>Экран (4:3)</PresentationFormat>
  <Paragraphs>19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Использование в работе с детьми и родителями технологии «Река времени»</vt:lpstr>
      <vt:lpstr>Культура русского и бурятского народа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Масленица </vt:lpstr>
      <vt:lpstr>Презентация PowerPoint</vt:lpstr>
      <vt:lpstr>Книга </vt:lpstr>
      <vt:lpstr>Спасибо     за                                  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русского и бурятского народа.</dc:title>
  <dc:creator>3 детский сад</dc:creator>
  <cp:lastModifiedBy>науменкозб</cp:lastModifiedBy>
  <cp:revision>23</cp:revision>
  <dcterms:created xsi:type="dcterms:W3CDTF">2022-11-28T02:57:16Z</dcterms:created>
  <dcterms:modified xsi:type="dcterms:W3CDTF">2022-11-30T09:19:08Z</dcterms:modified>
</cp:coreProperties>
</file>